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7482333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5738" autoAdjust="0"/>
  </p:normalViewPr>
  <p:slideViewPr>
    <p:cSldViewPr snapToGrid="0">
      <p:cViewPr varScale="1">
        <p:scale>
          <a:sx n="71" d="100"/>
          <a:sy n="71" d="100"/>
        </p:scale>
        <p:origin x="19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A4B21-F2E5-43AB-92A1-D0D16422E673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6C989-668A-4CCB-810E-7B2054A15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431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7CCD-8A4B-8D44-B710-51F66017669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50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8407-7EEE-1281-CA69-7F6AB44DA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4B720-F88B-577C-81B2-E95AC7FE1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5C492-9536-79E8-8478-3451BEA5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563C-606E-4C3C-BA3F-8D67491C7E79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E11C2-75BA-4058-5868-B9CCDABF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1872-C772-B031-3EF2-204361E1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301-75FC-4C23-8826-F34035F60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81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80CF-113D-49E5-B916-3C0513D8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5E86C-159A-BFF9-7532-00CF718F0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C455C-AD58-14CD-3533-E357F7A1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563C-606E-4C3C-BA3F-8D67491C7E79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E0C15-748A-909F-5F5D-2AD9970E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2D113-402C-6B0A-D568-EF2F71EB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301-75FC-4C23-8826-F34035F60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02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3C48C0-1EFD-BC88-28B4-1FF0C8D65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14596-88AD-B8BC-83CF-8DC956F52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E385B-1E8A-EA22-C2E1-02504CC9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563C-606E-4C3C-BA3F-8D67491C7E79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1985C-7744-676F-FEE3-B91A0FF5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33FF8-BE5F-8AC0-BA79-F813AD54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301-75FC-4C23-8826-F34035F60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679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1082449" y="6459243"/>
            <a:ext cx="1592305" cy="1295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33" b="0" i="0" kern="400" baseline="0">
                <a:solidFill>
                  <a:schemeClr val="tx2"/>
                </a:solidFill>
                <a:latin typeface="+mn-lt"/>
                <a:cs typeface="Hyundai Sans Text Office"/>
              </a:defRPr>
            </a:lvl1pPr>
          </a:lstStyle>
          <a:p>
            <a:fld id="{97A6545A-90A6-4FDE-A921-4BE721494EE4}" type="datetime1">
              <a:rPr lang="en-US" smtClean="0"/>
              <a:t>2/18/2025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06344" y="6459243"/>
            <a:ext cx="6410051" cy="1295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33" b="0" i="0" kern="400" baseline="0">
                <a:solidFill>
                  <a:schemeClr val="tx2"/>
                </a:solidFill>
                <a:latin typeface="+mn-lt"/>
                <a:cs typeface="Hyundai Sans Text Office"/>
              </a:defRPr>
            </a:lvl1pPr>
          </a:lstStyle>
          <a:p>
            <a:r>
              <a:rPr lang="de-DE"/>
              <a:t>Template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1546" y="6459243"/>
            <a:ext cx="722663" cy="1295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33" b="0" i="0" kern="400" baseline="0">
                <a:solidFill>
                  <a:schemeClr val="tx2"/>
                </a:solidFill>
                <a:latin typeface="Hyundai Sans Head Office Medium" panose="020B0604040000000000" pitchFamily="34" charset="0"/>
                <a:ea typeface="Hyundai Sans Head Office Medium" panose="020B0604040000000000" pitchFamily="34" charset="0"/>
                <a:cs typeface="Hyundai Sans Head Office Medium" panose="020B0604040000000000" pitchFamily="34" charset="0"/>
              </a:defRPr>
            </a:lvl1pPr>
          </a:lstStyle>
          <a:p>
            <a:fld id="{DD317690-C5EB-F34F-B036-C349E52C687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61568" y="683987"/>
            <a:ext cx="11651033" cy="64951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Hyundai Sans Head Office" panose="020B0504040000000000" pitchFamily="34" charset="0"/>
                <a:ea typeface="Hyundai Sans Head Office" panose="020B0504040000000000" pitchFamily="34" charset="0"/>
              </a:defRPr>
            </a:lvl1pPr>
          </a:lstStyle>
          <a:p>
            <a:pPr lvl="0"/>
            <a:r>
              <a:rPr lang="en-US"/>
              <a:t>This is a very long sample </a:t>
            </a:r>
            <a:r>
              <a:rPr lang="en-US" err="1"/>
              <a:t>subheadline</a:t>
            </a:r>
            <a:r>
              <a:rPr lang="en-US"/>
              <a:t> with two lines. This is a very long sample </a:t>
            </a:r>
            <a:r>
              <a:rPr lang="en-US" err="1"/>
              <a:t>subheadline</a:t>
            </a:r>
            <a:r>
              <a:rPr lang="en-US"/>
              <a:t> with two lines. </a:t>
            </a:r>
            <a:endParaRPr lang="de-DE"/>
          </a:p>
        </p:txBody>
      </p:sp>
      <p:sp>
        <p:nvSpPr>
          <p:cNvPr id="17" name="제목 1"/>
          <p:cNvSpPr>
            <a:spLocks noGrp="1"/>
          </p:cNvSpPr>
          <p:nvPr>
            <p:ph type="title" hasCustomPrompt="1"/>
          </p:nvPr>
        </p:nvSpPr>
        <p:spPr>
          <a:xfrm>
            <a:off x="261567" y="164388"/>
            <a:ext cx="11640000" cy="329633"/>
          </a:xfrm>
        </p:spPr>
        <p:txBody>
          <a:bodyPr/>
          <a:lstStyle/>
          <a:p>
            <a:r>
              <a:rPr lang="en-US" altLang="ko-KR" noProof="0"/>
              <a:t>Sample short headline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41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A4CE-2F45-1428-B1A0-32E5958C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966FF-DAE8-2421-F63A-A85932790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A2156-9EC8-6D00-C3DB-899AC958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563C-606E-4C3C-BA3F-8D67491C7E79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BBB74-D0F6-8ADE-12B8-C5D3438A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8F045-8BE6-3811-BF20-B8283012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301-75FC-4C23-8826-F34035F60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112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6A17-CFC6-E280-4301-A407BDAB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EC230-5CAC-35AA-ECAB-D26B338B8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D8D4A-B5BF-0C12-8411-083CBE0D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563C-606E-4C3C-BA3F-8D67491C7E79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BDCC6-39FB-94A4-0D9B-B0DAB9C0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A3B8B-F0B4-439B-DC5E-6704DAB2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301-75FC-4C23-8826-F34035F60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92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AF2E-0C02-892B-660B-F45700F4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559B5-C247-2D10-B186-A73BB1898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40277-74BE-D123-72A7-87A8A73CE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DB316-2C86-EDE1-C092-44843945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563C-606E-4C3C-BA3F-8D67491C7E79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4E7E5-C52A-1ADB-1284-756B7A61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CC6DE-39D0-C693-B150-F06FB9B2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301-75FC-4C23-8826-F34035F60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88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8CFE-795C-E619-2FBF-93968C04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E4914-9A55-99B7-85FC-CF312F6A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182AB-7323-B481-252A-5D11C4B9C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A9726-FA5E-6364-99E7-995ADA27D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26ECA-A9AD-39F6-AF69-16C39145D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9435B-9A58-126B-0A4F-DC95230D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563C-606E-4C3C-BA3F-8D67491C7E79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1B39E-3ECB-8957-7025-9A41935B5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3F6BE3-2B32-B097-8FE9-DD933F3F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301-75FC-4C23-8826-F34035F60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34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6093-E9ED-9356-5AE8-6FE11A49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4B25B-27FD-3A53-F6B9-5887D119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563C-606E-4C3C-BA3F-8D67491C7E79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35F80-BD9A-396A-E4A5-678B7591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55171-0284-8456-9ABE-7ED2A255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301-75FC-4C23-8826-F34035F60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3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8908F-7E16-1C04-FEFE-59E8AA6F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563C-606E-4C3C-BA3F-8D67491C7E79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2BD57-10AF-A9B1-8990-EC259C85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D5FE0-64B5-EDB3-D6A3-7C234767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301-75FC-4C23-8826-F34035F60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59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ADA6-FEC9-438D-6D13-B9F974A9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58889-9F4B-2B76-620F-B8087A8E7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DB815-B4C1-4DD5-39FC-11AB3241A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7AF7B-C164-428B-8A41-475B4A09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563C-606E-4C3C-BA3F-8D67491C7E79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B54C7-FE1C-5D67-8E63-5FD9F1A5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24289-0BC9-F8BA-1309-D7438C3E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301-75FC-4C23-8826-F34035F60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83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DDBF-F589-7835-B143-5396B1A4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8083E-0CD7-B890-EFF0-33B7AD00E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418FD-DEE9-243B-8D59-317019D57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A2966-1FD2-3159-80BB-BD8AF86F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563C-606E-4C3C-BA3F-8D67491C7E79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511A0-C4A7-55A8-CF4B-9E8EB204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5C6C9-4519-1923-4617-67673D1A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301-75FC-4C23-8826-F34035F60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62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ED669E-D62A-5AEC-D07A-0867065B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5DB57-8666-47B9-719E-EACEE6F8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0F91-6A18-1DF9-DF96-38AAA8346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8563C-606E-4C3C-BA3F-8D67491C7E79}" type="datetimeFigureOut">
              <a:rPr lang="el-GR" smtClean="0"/>
              <a:t>18/02/2025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2D508-B243-B045-4047-B8F3657B8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1CC04-564D-9C32-4674-82581CC38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64301-75FC-4C23-8826-F34035F60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70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F78F7-ACE7-E653-A57E-81952668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lose-up of a car's name&#10;&#10;AI-generated content may be incorrect.">
            <a:extLst>
              <a:ext uri="{FF2B5EF4-FFF2-40B4-BE49-F238E27FC236}">
                <a16:creationId xmlns:a16="http://schemas.microsoft.com/office/drawing/2014/main" id="{3738238E-57D9-F1F3-624B-27E7359D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10" r="109" b="20434"/>
          <a:stretch/>
        </p:blipFill>
        <p:spPr>
          <a:xfrm>
            <a:off x="1685243" y="934723"/>
            <a:ext cx="10223589" cy="4894404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9470B26-E16C-A0C6-CB22-F8987C3BA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62967"/>
              </p:ext>
            </p:extLst>
          </p:nvPr>
        </p:nvGraphicFramePr>
        <p:xfrm>
          <a:off x="1685248" y="934722"/>
          <a:ext cx="10223588" cy="4919804"/>
        </p:xfrm>
        <a:graphic>
          <a:graphicData uri="http://schemas.openxmlformats.org/drawingml/2006/table">
            <a:tbl>
              <a:tblPr/>
              <a:tblGrid>
                <a:gridCol w="1952032">
                  <a:extLst>
                    <a:ext uri="{9D8B030D-6E8A-4147-A177-3AD203B41FA5}">
                      <a16:colId xmlns:a16="http://schemas.microsoft.com/office/drawing/2014/main" val="2588034548"/>
                    </a:ext>
                  </a:extLst>
                </a:gridCol>
                <a:gridCol w="2418080">
                  <a:extLst>
                    <a:ext uri="{9D8B030D-6E8A-4147-A177-3AD203B41FA5}">
                      <a16:colId xmlns:a16="http://schemas.microsoft.com/office/drawing/2014/main" val="2402532484"/>
                    </a:ext>
                  </a:extLst>
                </a:gridCol>
                <a:gridCol w="1463369">
                  <a:extLst>
                    <a:ext uri="{9D8B030D-6E8A-4147-A177-3AD203B41FA5}">
                      <a16:colId xmlns:a16="http://schemas.microsoft.com/office/drawing/2014/main" val="2899597776"/>
                    </a:ext>
                  </a:extLst>
                </a:gridCol>
                <a:gridCol w="1463369">
                  <a:extLst>
                    <a:ext uri="{9D8B030D-6E8A-4147-A177-3AD203B41FA5}">
                      <a16:colId xmlns:a16="http://schemas.microsoft.com/office/drawing/2014/main" val="3323782480"/>
                    </a:ext>
                  </a:extLst>
                </a:gridCol>
                <a:gridCol w="1463369">
                  <a:extLst>
                    <a:ext uri="{9D8B030D-6E8A-4147-A177-3AD203B41FA5}">
                      <a16:colId xmlns:a16="http://schemas.microsoft.com/office/drawing/2014/main" val="3211148720"/>
                    </a:ext>
                  </a:extLst>
                </a:gridCol>
                <a:gridCol w="1463369">
                  <a:extLst>
                    <a:ext uri="{9D8B030D-6E8A-4147-A177-3AD203B41FA5}">
                      <a16:colId xmlns:a16="http://schemas.microsoft.com/office/drawing/2014/main" val="3613384724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l" fontAlgn="b"/>
                      <a:r>
                        <a:rPr lang="el-GR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Έκδοση</a:t>
                      </a:r>
                      <a:endParaRPr lang="en-US" sz="19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C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9pPr>
                    </a:lstStyle>
                    <a:p>
                      <a:pPr algn="l" fontAlgn="b"/>
                      <a:r>
                        <a:rPr lang="el-GR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900" b="1" i="0" u="none" strike="noStrike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Χωρ</a:t>
                      </a:r>
                      <a:r>
                        <a:rPr lang="el-GR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. Μπαταρίας /</a:t>
                      </a:r>
                      <a:endParaRPr lang="en-US" sz="19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Ιπποδύναμη </a:t>
                      </a:r>
                      <a:endParaRPr lang="en-US" sz="19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C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Style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C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Premium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C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Distinctive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C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9pPr>
                    </a:lstStyle>
                    <a:p>
                      <a:pPr algn="ctr" fontAlgn="b"/>
                      <a:r>
                        <a:rPr lang="en-US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Cross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C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953238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algn="l" fontAlgn="b"/>
                      <a:endParaRPr lang="el-GR" sz="3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3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135826"/>
                  </a:ext>
                </a:extLst>
              </a:tr>
              <a:tr h="1040721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INSTER</a:t>
                      </a:r>
                    </a:p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Standard Range</a:t>
                      </a:r>
                      <a:endParaRPr lang="el-GR" sz="19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3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9pPr>
                    </a:lstStyle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42 kWh 97ps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22.390</a:t>
                      </a:r>
                      <a:r>
                        <a:rPr lang="el-GR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€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l-GR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l-GR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90€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9pPr>
                    </a:lstStyle>
                    <a:p>
                      <a:pPr algn="ctr" fontAlgn="b"/>
                      <a:r>
                        <a:rPr lang="en-US" sz="21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08827"/>
                  </a:ext>
                </a:extLst>
              </a:tr>
              <a:tr h="1040721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INSTER</a:t>
                      </a:r>
                    </a:p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Long Range</a:t>
                      </a:r>
                      <a:endParaRPr lang="el-GR" sz="19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3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9pPr>
                    </a:lstStyle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49 kWh 115ps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l-GR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l-GR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90€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l-GR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l-GR" sz="2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90€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Hyundai Sans Text Office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Hyundai Sans Text Office"/>
                          <a:ea typeface="+mn-ea"/>
                          <a:cs typeface="+mn-cs"/>
                        </a:rPr>
                        <a:t>7</a:t>
                      </a:r>
                      <a:r>
                        <a:rPr lang="el-GR" sz="2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Hyundai Sans Text Office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Hyundai Sans Text Office"/>
                          <a:ea typeface="+mn-ea"/>
                          <a:cs typeface="+mn-cs"/>
                        </a:rPr>
                        <a:t>7</a:t>
                      </a:r>
                      <a:r>
                        <a:rPr lang="el-GR" sz="2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Hyundai Sans Text Office"/>
                          <a:ea typeface="+mn-ea"/>
                          <a:cs typeface="+mn-cs"/>
                        </a:rPr>
                        <a:t>90€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493489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0" marR="0" lvl="0" indent="0" algn="l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61592"/>
                  </a:ext>
                </a:extLst>
              </a:tr>
              <a:tr h="1040721">
                <a:tc>
                  <a:txBody>
                    <a:bodyPr/>
                    <a:lstStyle/>
                    <a:p>
                      <a:pPr algn="l" fontAlgn="b"/>
                      <a:endParaRPr lang="el-GR" sz="13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l-GR" sz="19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9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INSTER</a:t>
                      </a:r>
                    </a:p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Standard Range</a:t>
                      </a:r>
                      <a:endParaRPr lang="el-GR" sz="19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3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9pPr>
                    </a:lstStyle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42 kWh 97ps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6.973</a:t>
                      </a:r>
                      <a:r>
                        <a:rPr lang="el-GR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€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l-GR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580</a:t>
                      </a:r>
                      <a:r>
                        <a:rPr lang="el-GR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€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9pPr>
                    </a:lstStyle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756716"/>
                  </a:ext>
                </a:extLst>
              </a:tr>
              <a:tr h="1040721">
                <a:tc>
                  <a:txBody>
                    <a:bodyPr/>
                    <a:lstStyle/>
                    <a:p>
                      <a:pPr algn="l" fontAlgn="b"/>
                      <a:endParaRPr lang="el-GR" sz="1300" b="1" i="0" u="none" strike="noStrike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l-GR" sz="1900" b="1" i="0" u="none" strike="noStrike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900" b="1" i="0" u="none" strike="noStrike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INSTER</a:t>
                      </a:r>
                    </a:p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Long Range</a:t>
                      </a:r>
                      <a:endParaRPr lang="el-GR" sz="1900" b="1" i="0" u="none" strike="noStrike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300" b="1" i="0" u="none" strike="noStrike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9pPr>
                    </a:lstStyle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49 kWh 115ps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l-GR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792</a:t>
                      </a:r>
                      <a:r>
                        <a:rPr lang="el-GR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€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l-GR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.1</a:t>
                      </a:r>
                      <a:r>
                        <a:rPr lang="en-US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57</a:t>
                      </a:r>
                      <a:r>
                        <a:rPr lang="el-GR" sz="2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€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yundai Sans Text Office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1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Hyundai Sans Text Office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1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Hyundai Sans Text Office"/>
                          <a:ea typeface="+mn-ea"/>
                          <a:cs typeface="+mn-cs"/>
                        </a:rPr>
                        <a:t>1</a:t>
                      </a:r>
                      <a:r>
                        <a:rPr lang="el-GR" sz="21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Hyundai Sans Text Office"/>
                          <a:ea typeface="+mn-ea"/>
                          <a:cs typeface="+mn-cs"/>
                        </a:rPr>
                        <a:t>.0</a:t>
                      </a:r>
                      <a:r>
                        <a:rPr lang="en-US" sz="21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Hyundai Sans Text Office"/>
                          <a:ea typeface="+mn-ea"/>
                          <a:cs typeface="+mn-cs"/>
                        </a:rPr>
                        <a:t>67</a:t>
                      </a:r>
                      <a:r>
                        <a:rPr lang="el-GR" sz="21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Hyundai Sans Text Office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68492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0" marR="0" lvl="0" indent="0" algn="l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076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lnL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1CF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662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4FDAE-9AA5-73FE-EB29-03D47B89B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317690-C5EB-F34F-B036-C349E52C6879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D091CD-7E90-3548-6390-472896AC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67" y="258517"/>
            <a:ext cx="7524280" cy="32963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Hyundai Sans Text Office" panose="020B0504040000000000" pitchFamily="34" charset="0"/>
                <a:ea typeface="Hyundai Sans Text Office" panose="020B0504040000000000" pitchFamily="34" charset="0"/>
              </a:rPr>
              <a:t>Νέο </a:t>
            </a:r>
            <a:r>
              <a:rPr lang="en-US" b="1" dirty="0">
                <a:latin typeface="Hyundai Sans Text Office" panose="020B0504040000000000" pitchFamily="34" charset="0"/>
                <a:ea typeface="Hyundai Sans Text Office" panose="020B0504040000000000" pitchFamily="34" charset="0"/>
              </a:rPr>
              <a:t>Hyundai INSTER</a:t>
            </a:r>
            <a:endParaRPr lang="el-GR" b="1" dirty="0">
              <a:latin typeface="Hyundai Sans Text Office" panose="020B0504040000000000" pitchFamily="34" charset="0"/>
              <a:ea typeface="Hyundai Sans Text Office" panose="020B0504040000000000" pitchFamily="34" charset="0"/>
            </a:endParaRPr>
          </a:p>
        </p:txBody>
      </p:sp>
      <p:pic>
        <p:nvPicPr>
          <p:cNvPr id="2" name="Picture 2" descr="Διαφάνεια 1">
            <a:extLst>
              <a:ext uri="{FF2B5EF4-FFF2-40B4-BE49-F238E27FC236}">
                <a16:creationId xmlns:a16="http://schemas.microsoft.com/office/drawing/2014/main" id="{F7C071DD-2219-0B08-8845-EC4CF82C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" y="4354265"/>
            <a:ext cx="1093137" cy="7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9E39FDD-164B-81DE-BFF0-18777CDFF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6" r="27376"/>
          <a:stretch/>
        </p:blipFill>
        <p:spPr bwMode="auto">
          <a:xfrm>
            <a:off x="-111759" y="1496984"/>
            <a:ext cx="2002304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03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Hyundai Sans Head Office</vt:lpstr>
      <vt:lpstr>Hyundai Sans Head Office Medium</vt:lpstr>
      <vt:lpstr>Hyundai Sans Text Office</vt:lpstr>
      <vt:lpstr>Office Theme</vt:lpstr>
      <vt:lpstr>Νέο Hyundai INSTER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Exadaktylou Maria</dc:creator>
  <cp:lastModifiedBy>Filou Maria Hyundai</cp:lastModifiedBy>
  <cp:revision>4</cp:revision>
  <dcterms:created xsi:type="dcterms:W3CDTF">2025-02-18T14:58:47Z</dcterms:created>
  <dcterms:modified xsi:type="dcterms:W3CDTF">2025-02-18T17:09:20Z</dcterms:modified>
</cp:coreProperties>
</file>